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7" r:id="rId3"/>
    <p:sldId id="278" r:id="rId4"/>
    <p:sldId id="266" r:id="rId5"/>
    <p:sldId id="265" r:id="rId6"/>
    <p:sldId id="267" r:id="rId7"/>
    <p:sldId id="256" r:id="rId8"/>
    <p:sldId id="257" r:id="rId9"/>
    <p:sldId id="258" r:id="rId10"/>
    <p:sldId id="268" r:id="rId11"/>
    <p:sldId id="259" r:id="rId12"/>
    <p:sldId id="260" r:id="rId13"/>
    <p:sldId id="261" r:id="rId14"/>
    <p:sldId id="262" r:id="rId15"/>
    <p:sldId id="263" r:id="rId16"/>
    <p:sldId id="264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04274-61A0-4070-AD64-7F4345DF32A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A6E8-0984-4A17-ACAA-E3B947D58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2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আঙ্গিনা,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প্রতিষ্ঠান, সড়ক, বাঁধ,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নদী ও খাল পাড় প্রভৃতি জায়গায় বনায়ন করা হয়।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জনগণের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কল্যাণে জনগন সৃষ্ট এ বনায়ন সামাজিক বনায়ন নামে পরিচিত।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A6E8-0984-4A17-ACAA-E3B947D58C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69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খাদ্য, বস্ত্রসহ নিত্যপ্রয়োজনীয় জিনিসের সরবরাহ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বাড়ে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A6E8-0984-4A17-ACAA-E3B947D58C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7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00B0F0">
                <a:lumMod val="43000"/>
                <a:lumOff val="57000"/>
              </a:srgbClr>
            </a:gs>
            <a:gs pos="78000">
              <a:srgbClr val="7030A0">
                <a:lumMod val="35000"/>
                <a:lumOff val="65000"/>
                <a:alpha val="94000"/>
              </a:srgbClr>
            </a:gs>
            <a:gs pos="88000">
              <a:srgbClr val="92D050">
                <a:lumMod val="43000"/>
                <a:lumOff val="57000"/>
              </a:srgbClr>
            </a:gs>
            <a:gs pos="49000">
              <a:srgbClr val="FFFF00">
                <a:lumMod val="43000"/>
                <a:lumOff val="57000"/>
                <a:alpha val="67000"/>
              </a:srgbClr>
            </a:gs>
            <a:gs pos="3000">
              <a:srgbClr val="00B050">
                <a:lumMod val="44000"/>
                <a:lumOff val="5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685800"/>
            <a:ext cx="8747769" cy="4495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1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Md.ashraful islam_2nd session_agri_khulna\New folder\New folder (3)\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297237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d.ashraful islam_2nd session_agri_khulna\New folder\New folder (3)\4_250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3363" y="762000"/>
            <a:ext cx="3297237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6883" y="15710"/>
            <a:ext cx="23543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১ ও ২নং চিত্র দুটি পর্যবেক্ষণ কর। কোনটি কিসের চিত্র তা লেখ?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কোন ধরনের বনায়নে ভূমির ব্যবহার সবচেয়ে বেশি হয়?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কোন বনায়নের মাধ্যমে একই জমিতে বারবার বহুমুখী ফসল ফলে?</a:t>
            </a:r>
          </a:p>
          <a:p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ঘ) কোন বনায়নের জনগণ সরাসরি অংশ নেয়?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ঙ) প্রতিষ্ঠান, বাঁধ, সড়ক ও রেল সড়কের বনায়নকে কী বলে?</a:t>
            </a:r>
          </a:p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চ) কৃষি বনায়নের কয়েকটি উদ্ভিদ ও প্রাণীর নাম লিখ।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ছ) সামাজিক বনায়নের ২টি উদ্ভিদ ও প্রাণীর নাম লিখ।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জ) উপকূলীয় অঞ্চল ও পাহাড়ি পতিত জমিতে কী ধরনের বনায়ন হয়?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837" y="3178644"/>
            <a:ext cx="106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 নং চিত্র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178644"/>
            <a:ext cx="106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নং চিত্র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9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283" y="2858869"/>
            <a:ext cx="363371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কৃষি বনায়নের মাধ্যমে একই সাথে ফসল,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বৃক্ষ,মাছ ও পশু-পাখির খাদ্য উৎপাদন করাযায়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148605"/>
            <a:ext cx="388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একই সাথে বৃক্ষ ও ফসল উৎপাদনকে কৃষি বনায়ন বলে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828" y="6148605"/>
            <a:ext cx="38835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কৃষি বনায়নে কাঠ ও ফল উৎপাদনকারী উদ্ভিদের পাশাপাশি মাঠে ফসল চাষ করা যায়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SOHAG\Desktop\New folder (3)\khamar-b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106" y="528201"/>
            <a:ext cx="3649894" cy="2286000"/>
          </a:xfrm>
          <a:prstGeom prst="rect">
            <a:avLst/>
          </a:prstGeom>
          <a:noFill/>
        </p:spPr>
      </p:pic>
      <p:pic>
        <p:nvPicPr>
          <p:cNvPr id="1027" name="Picture 3" descr="D:\Md.ashraful islam_2nd session_agri_khulna\New folder\New folder (3)\18294028-Collection-of-different-trees-cartoon--Stock-Vector-tree-cartoon-p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886200" cy="25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Md.ashraful islam_2nd session_agri_khulna\New folder\New folder (4)\agroforestry-353x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886200" cy="25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0180"/>
            <a:ext cx="539957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 বনায়ন ও সামাজিক বনায়নের পারস্পারিক সম্পর্কঃ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1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6169363"/>
            <a:ext cx="3810000" cy="6535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সামাজিক বনায়নে কাঠ ও ফল উৎপাদনকারী উদ্ভিদ উৎপাদন করা যায়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880624"/>
            <a:ext cx="4038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বনায়নের ফলে উদ্ভিদ ও প্রাণিবান্ধব পরিবেশ তৈরি হয়।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1" y="6248400"/>
            <a:ext cx="37695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গ্রামীণ জনগণ সরাসরি অংশগ্রহণ করে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Md.ashraful islam_2nd session_agri_khulna\New folder\New folder (3)\Monky-1426915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710" y="36785"/>
            <a:ext cx="4006607" cy="27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Md.ashraful islam_2nd session_agri_khulna\New folder\New folder (3)\fore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599"/>
            <a:ext cx="3769523" cy="24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d.ashraful islam_2nd session_agri_khulna\New folder\New folder (3)\siluetas-verdes-de-arboles_23-21474972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8" t="4248" r="5046" b="10349"/>
          <a:stretch/>
        </p:blipFill>
        <p:spPr bwMode="auto">
          <a:xfrm>
            <a:off x="5181600" y="3657599"/>
            <a:ext cx="3810000" cy="24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26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637" y="2659559"/>
            <a:ext cx="641032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কৃষি বনায়নে একই জমি বারবার ব্যবহার করা হয় এর ফলে বেশি ফসল পাওয়া যায়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6317505"/>
            <a:ext cx="6096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সামাজিক বনায়নে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একই জমি বারবার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ব্যবহারের সুযোগ কম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0637" y="110359"/>
            <a:ext cx="6410324" cy="2480441"/>
            <a:chOff x="76200" y="1138629"/>
            <a:chExt cx="4505324" cy="2137970"/>
          </a:xfrm>
        </p:grpSpPr>
        <p:pic>
          <p:nvPicPr>
            <p:cNvPr id="4" name="Picture 2" descr="D:\Md.ashraful islam_2nd session_agri_khulna\New folder\New folder (4)\agroforestry-353x2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138630"/>
              <a:ext cx="2252662" cy="213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Md.ashraful islam_2nd session_agri_khulna\New folder\New folder (3)\calua635478379994548557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862" y="1138629"/>
              <a:ext cx="2252662" cy="213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D:\Md.ashraful islam_2nd session_agri_khulna\New folder\New folder (3)\samajik_bona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205162" cy="26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Md.ashraful islam_2nd session_agri_khulna\New folder\New folder (3)\ITC+FOREST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8" y="3581400"/>
            <a:ext cx="3205162" cy="26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96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402" y="2357735"/>
            <a:ext cx="89933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 বনায়নের মাধ্যমে কৃষি খামার, মৎস্য খামার, মৌমাছি চাষ, রেশ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চাষ করে যায়।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6091535"/>
            <a:ext cx="672793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সামাজিক বনায়নের ফলে মূল্যবান কাঠ ও নানা রকম ফল পাওয়া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Md.ashraful islam_2nd session_agri_khulna\New folder\New folder (3)\ByrneDairy2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59" b="10469"/>
          <a:stretch/>
        </p:blipFill>
        <p:spPr bwMode="auto">
          <a:xfrm>
            <a:off x="103402" y="91966"/>
            <a:ext cx="2030198" cy="20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d.ashraful islam_2nd session_agri_khulna\New folder\New folder (3)\966e414be9d756f3d0a65ba45c15685d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741" y="110902"/>
            <a:ext cx="2206625" cy="20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d.ashraful islam_2nd session_agri_khulna\New folder\New folder (3)\calua63547837999454855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157" y="91966"/>
            <a:ext cx="2289175" cy="20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d.ashraful islam_2nd session_agri_khulna\New folder\New folder (3)\2-resh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434" y="110902"/>
            <a:ext cx="2146737" cy="20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Md.ashraful islam_2nd session_agri_khulna\New folder\New folder (3)\%E0%A6%95%E0%A6%BE%E0%A6%A0%28Timber%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3363967" cy="24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d.ashraful islam_2nd session_agri_khulna\New folder\New folder (3)\Jackfruit_National_fruit_of_Banglade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505200"/>
            <a:ext cx="3179871" cy="24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05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034" y="2743200"/>
            <a:ext cx="47533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সড়ক,বাধ ও রেলপথে সামাজিক বনায়ন করা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0"/>
            <a:ext cx="89837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ফসলি মাঠ, বাড়ির আঙ্গিনা, পাহাড়ি পতিত জমি এবং উপকূলীয় অঞ্চলে কৃষি বনায়ন করা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Md.ashraful islam_2nd session_agri_khulna\New folder\New folder (3)\j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634" y="76200"/>
            <a:ext cx="2895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d.ashraful islam_2nd session_agri_khulna\New folder\New folder (3)\samajik_bona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971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Md.ashraful islam_2nd session_agri_khulna\New folder\New folder (3)\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399" y="76200"/>
            <a:ext cx="28194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Md.ashraful islam_2nd session_agri_khulna\New folder\New folder (4)\agroforestry-353x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Md.ashraful islam_2nd session_agri_khulna\New folder\New folder (3)\with-ebola-vir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551" y="3810000"/>
            <a:ext cx="220191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d.ashraful islam_2nd session_agri_khulna\New folder\New folder (3)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785" y="3810000"/>
            <a:ext cx="2201917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d.ashraful islam_2nd session_agri_khulna\New folder\New folder (3)\WP_20150416_10_59_38_Pr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2201917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8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আজকাল  বিলুপ্ত হয়ে যাওয়া  প্রাকৃতিক বনেও সামাজিক বনায়ন ও কৃষি বনায়ন করা হচ্ছে।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0390" y="5329535"/>
            <a:ext cx="282321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মধুপুর ও ভাওয়ালের শালবন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2067391"/>
              </p:ext>
            </p:extLst>
          </p:nvPr>
        </p:nvGraphicFramePr>
        <p:xfrm>
          <a:off x="3276600" y="2133600"/>
          <a:ext cx="2173112" cy="1833563"/>
        </p:xfrm>
        <a:graphic>
          <a:graphicData uri="http://schemas.openxmlformats.org/presentationml/2006/ole">
            <p:oleObj spid="_x0000_s1124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688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59998" y="152400"/>
            <a:ext cx="1880643" cy="70788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8914226"/>
              </p:ext>
            </p:extLst>
          </p:nvPr>
        </p:nvGraphicFramePr>
        <p:xfrm>
          <a:off x="115614" y="990600"/>
          <a:ext cx="8991600" cy="53141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7200"/>
                <a:gridCol w="2997200"/>
                <a:gridCol w="2997200"/>
              </a:tblGrid>
              <a:tr h="685800">
                <a:tc gridSpan="3"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কৃষি বনায়ন ও সামাজিক বনায়ন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নিয়ে দলীয় আলোচনা করে নিচের ছকটি পূরণ কর।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032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পার্থক্যের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বিষয়ে প্রশ্ন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কৃষি বনায়ন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সামাজিক বনায়ন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8134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এ ধরনের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বনায়ন কোথায় করা হয়?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7032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৫টি উৎপাদিত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উদ্ভিদ ও প্রাণীর নাম লেখ।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7032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কাদের অংশগ্রহণে সৃষ্টি হয়?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7032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জমির ব্যবহার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কীভাবে করা হয়?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7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কী কী?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7032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তুমি কীভাবে অংশগ্রহণ করতে পার?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8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1943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মৌমাছি ও রেশম চাষের সম্প্রসারণে কোন বনায়ন পদ্ধতি কার্যকর?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6086" y="3144560"/>
            <a:ext cx="18696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 কৃষি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157" y="6258580"/>
            <a:ext cx="266059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 বনায়নে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28834"/>
            <a:ext cx="211591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সামাজিক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5071" y="2105432"/>
            <a:ext cx="188064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পাহাড়ি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545" y="3153922"/>
            <a:ext cx="212045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ঘ) প্রাকৃতিক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3806" y="2128834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2445071" y="2097302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-2916" y="3112210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9398065">
            <a:off x="2495708" y="3276085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0387" y="5363722"/>
            <a:ext cx="252381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প্রাকৃতিক বনায়নে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387" y="6201922"/>
            <a:ext cx="252381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কৃষি বনায়নে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8276" y="5349766"/>
            <a:ext cx="265270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উপকূলীয়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বনায়নে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398065">
            <a:off x="39621" y="6346255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399704" y="5363722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422334" y="6203401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0732" y="5364383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35358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গ্রামীণ জনগণ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সরাসরি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অংশগ্রহণ করে কোন বনায়নে?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7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739" y="1178004"/>
            <a:ext cx="3171061" cy="110799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259268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00400"/>
            <a:ext cx="8839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এলাকায় কোন ধরনের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বনায়ন করা হয়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কেন করা হয়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 ব্যাখ্যা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7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04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মডেল কন্টেন এর ছবি\BYE20BY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01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685800"/>
            <a:ext cx="3924300" cy="1447800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8526"/>
                <a:gd name="adj2" fmla="val 993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4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মোঃআশরাফুল ইসলাম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6,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6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bn-BD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72886"/>
            <a:ext cx="2081212" cy="286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230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d.ashraful islam_2nd session_agri_khulna\New folder\New folder (4)\agroforestry-353x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51374"/>
            <a:ext cx="5436370" cy="3758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Md.ashraful islam_2nd session_agri_khulna\New folder\New folder (3)\ITC+FORES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2343" y="2895600"/>
            <a:ext cx="5285931" cy="3886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3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873514"/>
            <a:ext cx="556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 ও সামাজিক বনায়নের পার্থক্য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9618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 ও সামাজিক বনায়নের পার্থক্য ব্যাখ্যা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04800"/>
            <a:ext cx="2133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" y="1472625"/>
            <a:ext cx="35798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8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OHAG\Desktop\New folder (3)\khamar-b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76200"/>
            <a:ext cx="8991601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6216134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ফসল ও বনজ বৃক্ষ একসাথে চাষ করার পদ্ধতিই হলো কৃষি বনায়ন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7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HAG\Desktop\New folder (2)\WgPwrQl4JW0m2UFKufRLkEDCACYxgEkfl-5JUqdZr87OsOZ7FWjHmVeK-1y3wFE72OcyDNK-Kd12IliRpgrFmQ7AEVjVkqD2Spo3zjVScb5sI-TU1fawoldU1x-Tc1Otj7vMT1D0HFgs=w252-h188-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1974"/>
            <a:ext cx="4419599" cy="38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d.ashraful islam_2nd session_agri_khulna\New folder\New folder (4)\agroforestry-353x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1974"/>
            <a:ext cx="4483100" cy="38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32" y="5410200"/>
            <a:ext cx="9067799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এ বনায়নের মাধ্যমে কৃষক ভূমির সঠিক ব্যবহার করতে পারে। ফলে উৎপাদন বেশি হয়।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8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ashraful islam_2nd session_agri_khulna\New folder\New folder (3)\samajik_bona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048" y="3252148"/>
            <a:ext cx="4248461" cy="28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d.ashraful islam_2nd session_agri_khulna\New folder\New folder (3)\ITC+FOREST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3252148"/>
            <a:ext cx="4333874" cy="28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d.ashraful islam_2nd session_agri_khulna\New folder\New folder (3)\c44fa2f0f009cbe9b8af14f3c3cc8c42-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4" y="76200"/>
            <a:ext cx="4333875" cy="30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d.ashraful islam_2nd session_agri_khulna\New folder\New folder (3)\forest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048" y="76200"/>
            <a:ext cx="4248461" cy="30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1" y="6248400"/>
            <a:ext cx="647699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 বনায়নে গ্রামীণ জনগণ সরাসরি অংশগ্রহণ 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3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556</Words>
  <Application>Microsoft Office PowerPoint</Application>
  <PresentationFormat>On-screen Show (4:3)</PresentationFormat>
  <Paragraphs>78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ASHRAFUL</cp:lastModifiedBy>
  <cp:revision>125</cp:revision>
  <dcterms:created xsi:type="dcterms:W3CDTF">2006-08-16T00:00:00Z</dcterms:created>
  <dcterms:modified xsi:type="dcterms:W3CDTF">2016-08-06T14:18:42Z</dcterms:modified>
</cp:coreProperties>
</file>